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6" r:id="rId1"/>
  </p:sldMasterIdLst>
  <p:notesMasterIdLst>
    <p:notesMasterId r:id="rId16"/>
  </p:notesMasterIdLst>
  <p:sldIdLst>
    <p:sldId id="256" r:id="rId2"/>
    <p:sldId id="258" r:id="rId3"/>
    <p:sldId id="259" r:id="rId4"/>
    <p:sldId id="316" r:id="rId5"/>
    <p:sldId id="266" r:id="rId6"/>
    <p:sldId id="317" r:id="rId7"/>
    <p:sldId id="318" r:id="rId8"/>
    <p:sldId id="319" r:id="rId9"/>
    <p:sldId id="309" r:id="rId10"/>
    <p:sldId id="322" r:id="rId11"/>
    <p:sldId id="320" r:id="rId12"/>
    <p:sldId id="321" r:id="rId13"/>
    <p:sldId id="310" r:id="rId14"/>
    <p:sldId id="323" r:id="rId15"/>
  </p:sldIdLst>
  <p:sldSz cx="9144000" cy="5143500" type="screen16x9"/>
  <p:notesSz cx="6858000" cy="9144000"/>
  <p:embeddedFontLst>
    <p:embeddedFont>
      <p:font typeface="Nunito Sans" pitchFamily="2" charset="0"/>
      <p:regular r:id="rId17"/>
      <p:bold r:id="rId18"/>
      <p:italic r:id="rId19"/>
      <p:boldItalic r:id="rId20"/>
    </p:embeddedFont>
    <p:embeddedFont>
      <p:font typeface="Varela Round" panose="00000500000000000000" pitchFamily="2" charset="-79"/>
      <p:regular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43BF9F2-3CEC-4BB9-BAA6-687562E417B2}">
  <a:tblStyle styleId="{D43BF9F2-3CEC-4BB9-BAA6-687562E417B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4" d="100"/>
          <a:sy n="74" d="100"/>
        </p:scale>
        <p:origin x="988"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2.jpg>
</file>

<file path=ppt/media/image3.jp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1116b25c0b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1116b25c0b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3ecdbf90e7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13ecdbf90e7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3ecdbf90e7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13ecdbf90e7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13ecdbf90e7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13ecdbf90e7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3ecdbf90e7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13ecdbf90e7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18100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13ecdbf90e7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13ecdbf90e7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10366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677900" y="2359513"/>
            <a:ext cx="5788200" cy="1701900"/>
          </a:xfrm>
          <a:prstGeom prst="rect">
            <a:avLst/>
          </a:prstGeom>
          <a:noFill/>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7200">
                <a:latin typeface="Varela Round"/>
                <a:ea typeface="Varela Round"/>
                <a:cs typeface="Varela Round"/>
                <a:sym typeface="Varela Roun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677900" y="4207475"/>
            <a:ext cx="5788200" cy="401100"/>
          </a:xfrm>
          <a:prstGeom prst="rect">
            <a:avLst/>
          </a:prstGeom>
          <a:noFill/>
        </p:spPr>
        <p:txBody>
          <a:bodyPr spcFirstLastPara="1" wrap="square" lIns="91425" tIns="91425" rIns="91425" bIns="91425" anchor="t" anchorCtr="0">
            <a:noAutofit/>
          </a:bodyPr>
          <a:lstStyle>
            <a:lvl1pPr lvl="0" algn="ctr">
              <a:lnSpc>
                <a:spcPct val="100000"/>
              </a:lnSpc>
              <a:spcBef>
                <a:spcPts val="0"/>
              </a:spcBef>
              <a:spcAft>
                <a:spcPts val="0"/>
              </a:spcAft>
              <a:buSzPts val="2700"/>
              <a:buNone/>
              <a:defRPr sz="1800">
                <a:latin typeface="Nunito Sans"/>
                <a:ea typeface="Nunito Sans"/>
                <a:cs typeface="Nunito Sans"/>
                <a:sym typeface="Nunito Sans"/>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713150" y="2423375"/>
            <a:ext cx="4823400" cy="1700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713150" y="705100"/>
            <a:ext cx="1682400" cy="1109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7200"/>
              <a:buNone/>
              <a:defRPr sz="5000">
                <a:solidFill>
                  <a:schemeClr val="lt1"/>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4" name="Google Shape;14;p3"/>
          <p:cNvSpPr txBox="1">
            <a:spLocks noGrp="1"/>
          </p:cNvSpPr>
          <p:nvPr>
            <p:ph type="subTitle" idx="1"/>
          </p:nvPr>
        </p:nvSpPr>
        <p:spPr>
          <a:xfrm>
            <a:off x="713150" y="4124075"/>
            <a:ext cx="4823400" cy="4845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600"/>
              <a:buNone/>
              <a:defRPr sz="1800"/>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BLANK_1_2_1">
    <p:spTree>
      <p:nvGrpSpPr>
        <p:cNvPr id="1" name="Shape 47"/>
        <p:cNvGrpSpPr/>
        <p:nvPr/>
      </p:nvGrpSpPr>
      <p:grpSpPr>
        <a:xfrm>
          <a:off x="0" y="0"/>
          <a:ext cx="0" cy="0"/>
          <a:chOff x="0" y="0"/>
          <a:chExt cx="0" cy="0"/>
        </a:xfrm>
      </p:grpSpPr>
      <p:sp>
        <p:nvSpPr>
          <p:cNvPr id="48" name="Google Shape;48;p13"/>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3000">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
        <p:nvSpPr>
          <p:cNvPr id="49" name="Google Shape;49;p13"/>
          <p:cNvSpPr txBox="1">
            <a:spLocks noGrp="1"/>
          </p:cNvSpPr>
          <p:nvPr>
            <p:ph type="title" idx="2" hasCustomPrompt="1"/>
          </p:nvPr>
        </p:nvSpPr>
        <p:spPr>
          <a:xfrm>
            <a:off x="1247950" y="1275538"/>
            <a:ext cx="855600" cy="47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3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0" name="Google Shape;50;p13"/>
          <p:cNvSpPr txBox="1">
            <a:spLocks noGrp="1"/>
          </p:cNvSpPr>
          <p:nvPr>
            <p:ph type="subTitle" idx="1"/>
          </p:nvPr>
        </p:nvSpPr>
        <p:spPr>
          <a:xfrm>
            <a:off x="713950" y="2011588"/>
            <a:ext cx="1923600" cy="765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300">
                <a:solidFill>
                  <a:schemeClr val="dk1"/>
                </a:solidFill>
                <a:latin typeface="Varela Round"/>
                <a:ea typeface="Varela Round"/>
                <a:cs typeface="Varela Round"/>
                <a:sym typeface="Varela Round"/>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51" name="Google Shape;51;p13"/>
          <p:cNvSpPr txBox="1">
            <a:spLocks noGrp="1"/>
          </p:cNvSpPr>
          <p:nvPr>
            <p:ph type="subTitle" idx="3"/>
          </p:nvPr>
        </p:nvSpPr>
        <p:spPr>
          <a:xfrm>
            <a:off x="713950" y="2688753"/>
            <a:ext cx="1923600" cy="478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2" name="Google Shape;52;p13"/>
          <p:cNvSpPr txBox="1">
            <a:spLocks noGrp="1"/>
          </p:cNvSpPr>
          <p:nvPr>
            <p:ph type="title" idx="4" hasCustomPrompt="1"/>
          </p:nvPr>
        </p:nvSpPr>
        <p:spPr>
          <a:xfrm>
            <a:off x="3179517" y="1275555"/>
            <a:ext cx="855600" cy="47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3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 name="Google Shape;53;p13"/>
          <p:cNvSpPr txBox="1">
            <a:spLocks noGrp="1"/>
          </p:cNvSpPr>
          <p:nvPr>
            <p:ph type="subTitle" idx="5"/>
          </p:nvPr>
        </p:nvSpPr>
        <p:spPr>
          <a:xfrm>
            <a:off x="2645517" y="2011600"/>
            <a:ext cx="1923600" cy="765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300">
                <a:solidFill>
                  <a:schemeClr val="dk1"/>
                </a:solidFill>
                <a:latin typeface="Varela Round"/>
                <a:ea typeface="Varela Round"/>
                <a:cs typeface="Varela Round"/>
                <a:sym typeface="Varela Round"/>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54" name="Google Shape;54;p13"/>
          <p:cNvSpPr txBox="1">
            <a:spLocks noGrp="1"/>
          </p:cNvSpPr>
          <p:nvPr>
            <p:ph type="subTitle" idx="6"/>
          </p:nvPr>
        </p:nvSpPr>
        <p:spPr>
          <a:xfrm>
            <a:off x="2645517" y="2688766"/>
            <a:ext cx="1923600" cy="478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5" name="Google Shape;55;p13"/>
          <p:cNvSpPr txBox="1">
            <a:spLocks noGrp="1"/>
          </p:cNvSpPr>
          <p:nvPr>
            <p:ph type="title" idx="7" hasCustomPrompt="1"/>
          </p:nvPr>
        </p:nvSpPr>
        <p:spPr>
          <a:xfrm>
            <a:off x="5108883" y="1275538"/>
            <a:ext cx="855600" cy="47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3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8"/>
          </p:nvPr>
        </p:nvSpPr>
        <p:spPr>
          <a:xfrm>
            <a:off x="4574883" y="2011588"/>
            <a:ext cx="1923600" cy="765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300">
                <a:solidFill>
                  <a:schemeClr val="dk1"/>
                </a:solidFill>
                <a:latin typeface="Varela Round"/>
                <a:ea typeface="Varela Round"/>
                <a:cs typeface="Varela Round"/>
                <a:sym typeface="Varela Round"/>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57" name="Google Shape;57;p13"/>
          <p:cNvSpPr txBox="1">
            <a:spLocks noGrp="1"/>
          </p:cNvSpPr>
          <p:nvPr>
            <p:ph type="subTitle" idx="9"/>
          </p:nvPr>
        </p:nvSpPr>
        <p:spPr>
          <a:xfrm>
            <a:off x="4574883" y="2688753"/>
            <a:ext cx="1923600" cy="478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8" name="Google Shape;58;p13"/>
          <p:cNvSpPr txBox="1">
            <a:spLocks noGrp="1"/>
          </p:cNvSpPr>
          <p:nvPr>
            <p:ph type="title" idx="13" hasCustomPrompt="1"/>
          </p:nvPr>
        </p:nvSpPr>
        <p:spPr>
          <a:xfrm>
            <a:off x="7040450" y="1275555"/>
            <a:ext cx="855600" cy="47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3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a:spLocks noGrp="1"/>
          </p:cNvSpPr>
          <p:nvPr>
            <p:ph type="subTitle" idx="14"/>
          </p:nvPr>
        </p:nvSpPr>
        <p:spPr>
          <a:xfrm>
            <a:off x="6506450" y="2011600"/>
            <a:ext cx="1923600" cy="765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300">
                <a:solidFill>
                  <a:schemeClr val="dk1"/>
                </a:solidFill>
                <a:latin typeface="Varela Round"/>
                <a:ea typeface="Varela Round"/>
                <a:cs typeface="Varela Round"/>
                <a:sym typeface="Varela Round"/>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60" name="Google Shape;60;p13"/>
          <p:cNvSpPr txBox="1">
            <a:spLocks noGrp="1"/>
          </p:cNvSpPr>
          <p:nvPr>
            <p:ph type="subTitle" idx="15"/>
          </p:nvPr>
        </p:nvSpPr>
        <p:spPr>
          <a:xfrm>
            <a:off x="6506450" y="2688766"/>
            <a:ext cx="1923600" cy="478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cxnSp>
        <p:nvCxnSpPr>
          <p:cNvPr id="61" name="Google Shape;61;p13"/>
          <p:cNvCxnSpPr/>
          <p:nvPr/>
        </p:nvCxnSpPr>
        <p:spPr>
          <a:xfrm>
            <a:off x="353638" y="0"/>
            <a:ext cx="0" cy="1022100"/>
          </a:xfrm>
          <a:prstGeom prst="straightConnector1">
            <a:avLst/>
          </a:prstGeom>
          <a:noFill/>
          <a:ln w="28575" cap="rnd" cmpd="sng">
            <a:solidFill>
              <a:schemeClr val="accent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1">
  <p:cSld name="CUSTOM_1">
    <p:spTree>
      <p:nvGrpSpPr>
        <p:cNvPr id="1" name="Shape 133"/>
        <p:cNvGrpSpPr/>
        <p:nvPr/>
      </p:nvGrpSpPr>
      <p:grpSpPr>
        <a:xfrm>
          <a:off x="0" y="0"/>
          <a:ext cx="0" cy="0"/>
          <a:chOff x="0" y="0"/>
          <a:chExt cx="0" cy="0"/>
        </a:xfrm>
      </p:grpSpPr>
      <p:sp>
        <p:nvSpPr>
          <p:cNvPr id="134" name="Google Shape;134;p22"/>
          <p:cNvSpPr txBox="1">
            <a:spLocks noGrp="1"/>
          </p:cNvSpPr>
          <p:nvPr>
            <p:ph type="title"/>
          </p:nvPr>
        </p:nvSpPr>
        <p:spPr>
          <a:xfrm>
            <a:off x="3607325" y="2423375"/>
            <a:ext cx="4823400" cy="1708800"/>
          </a:xfrm>
          <a:prstGeom prst="rect">
            <a:avLst/>
          </a:prstGeom>
          <a:noFill/>
        </p:spPr>
        <p:txBody>
          <a:bodyPr spcFirstLastPara="1" wrap="square" lIns="91425" tIns="91425" rIns="91425" bIns="91425" anchor="b" anchorCtr="0">
            <a:noAutofit/>
          </a:bodyPr>
          <a:lstStyle>
            <a:lvl1pPr lvl="0" algn="r" rtl="0">
              <a:spcBef>
                <a:spcPts val="0"/>
              </a:spcBef>
              <a:spcAft>
                <a:spcPts val="0"/>
              </a:spcAft>
              <a:buSzPts val="3600"/>
              <a:buNone/>
              <a:defRPr sz="5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35" name="Google Shape;135;p22"/>
          <p:cNvSpPr txBox="1">
            <a:spLocks noGrp="1"/>
          </p:cNvSpPr>
          <p:nvPr>
            <p:ph type="title" idx="2" hasCustomPrompt="1"/>
          </p:nvPr>
        </p:nvSpPr>
        <p:spPr>
          <a:xfrm>
            <a:off x="6748363" y="706599"/>
            <a:ext cx="1682400" cy="1106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7200"/>
              <a:buNone/>
              <a:defRPr sz="5000"/>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a:r>
              <a:t>xx%</a:t>
            </a:r>
          </a:p>
        </p:txBody>
      </p:sp>
      <p:sp>
        <p:nvSpPr>
          <p:cNvPr id="136" name="Google Shape;136;p22"/>
          <p:cNvSpPr txBox="1">
            <a:spLocks noGrp="1"/>
          </p:cNvSpPr>
          <p:nvPr>
            <p:ph type="subTitle" idx="1"/>
          </p:nvPr>
        </p:nvSpPr>
        <p:spPr>
          <a:xfrm>
            <a:off x="3607325" y="4132200"/>
            <a:ext cx="4823400" cy="484500"/>
          </a:xfrm>
          <a:prstGeom prst="rect">
            <a:avLst/>
          </a:prstGeom>
          <a:noFill/>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600"/>
              <a:buNone/>
              <a:defRPr sz="1800"/>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BLANK_1_1_1_1_1_1_1_2">
    <p:spTree>
      <p:nvGrpSpPr>
        <p:cNvPr id="1" name="Shape 150"/>
        <p:cNvGrpSpPr/>
        <p:nvPr/>
      </p:nvGrpSpPr>
      <p:grpSpPr>
        <a:xfrm>
          <a:off x="0" y="0"/>
          <a:ext cx="0" cy="0"/>
          <a:chOff x="0" y="0"/>
          <a:chExt cx="0" cy="0"/>
        </a:xfrm>
      </p:grpSpPr>
      <p:cxnSp>
        <p:nvCxnSpPr>
          <p:cNvPr id="151" name="Google Shape;151;p26"/>
          <p:cNvCxnSpPr/>
          <p:nvPr/>
        </p:nvCxnSpPr>
        <p:spPr>
          <a:xfrm>
            <a:off x="0" y="677967"/>
            <a:ext cx="9158700" cy="0"/>
          </a:xfrm>
          <a:prstGeom prst="straightConnector1">
            <a:avLst/>
          </a:prstGeom>
          <a:noFill/>
          <a:ln w="28575" cap="rnd" cmpd="sng">
            <a:solidFill>
              <a:schemeClr val="accent1"/>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BLANK_1_1_1_1_1_1_1_1_1">
    <p:spTree>
      <p:nvGrpSpPr>
        <p:cNvPr id="1" name="Shape 152"/>
        <p:cNvGrpSpPr/>
        <p:nvPr/>
      </p:nvGrpSpPr>
      <p:grpSpPr>
        <a:xfrm>
          <a:off x="0" y="0"/>
          <a:ext cx="0" cy="0"/>
          <a:chOff x="0" y="0"/>
          <a:chExt cx="0" cy="0"/>
        </a:xfrm>
      </p:grpSpPr>
      <p:cxnSp>
        <p:nvCxnSpPr>
          <p:cNvPr id="153" name="Google Shape;153;p27"/>
          <p:cNvCxnSpPr/>
          <p:nvPr/>
        </p:nvCxnSpPr>
        <p:spPr>
          <a:xfrm>
            <a:off x="-12" y="272450"/>
            <a:ext cx="9158700" cy="0"/>
          </a:xfrm>
          <a:prstGeom prst="straightConnector1">
            <a:avLst/>
          </a:prstGeom>
          <a:noFill/>
          <a:ln w="28575" cap="rnd" cmpd="sng">
            <a:solidFill>
              <a:schemeClr val="accent1"/>
            </a:solidFill>
            <a:prstDash val="solid"/>
            <a:round/>
            <a:headEnd type="none" w="med" len="med"/>
            <a:tailEnd type="none" w="med" len="med"/>
          </a:ln>
        </p:spPr>
      </p:cxnSp>
      <p:cxnSp>
        <p:nvCxnSpPr>
          <p:cNvPr id="154" name="Google Shape;154;p27"/>
          <p:cNvCxnSpPr/>
          <p:nvPr/>
        </p:nvCxnSpPr>
        <p:spPr>
          <a:xfrm>
            <a:off x="-12" y="4882700"/>
            <a:ext cx="9158700" cy="0"/>
          </a:xfrm>
          <a:prstGeom prst="straightConnector1">
            <a:avLst/>
          </a:prstGeom>
          <a:noFill/>
          <a:ln w="28575" cap="rnd" cmpd="sng">
            <a:solidFill>
              <a:schemeClr val="accent1"/>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3000"/>
              <a:buFont typeface="Varela Round"/>
              <a:buNone/>
              <a:defRPr sz="3000">
                <a:solidFill>
                  <a:schemeClr val="dk1"/>
                </a:solidFill>
                <a:latin typeface="Varela Round"/>
                <a:ea typeface="Varela Round"/>
                <a:cs typeface="Varela Round"/>
                <a:sym typeface="Varela Round"/>
              </a:defRPr>
            </a:lvl1pPr>
            <a:lvl2pPr lvl="1">
              <a:lnSpc>
                <a:spcPct val="100000"/>
              </a:lnSpc>
              <a:spcBef>
                <a:spcPts val="0"/>
              </a:spcBef>
              <a:spcAft>
                <a:spcPts val="0"/>
              </a:spcAft>
              <a:buClr>
                <a:schemeClr val="dk1"/>
              </a:buClr>
              <a:buSzPts val="3000"/>
              <a:buFont typeface="Varela Round"/>
              <a:buNone/>
              <a:defRPr sz="3000">
                <a:solidFill>
                  <a:schemeClr val="dk1"/>
                </a:solidFill>
                <a:latin typeface="Varela Round"/>
                <a:ea typeface="Varela Round"/>
                <a:cs typeface="Varela Round"/>
                <a:sym typeface="Varela Round"/>
              </a:defRPr>
            </a:lvl2pPr>
            <a:lvl3pPr lvl="2">
              <a:lnSpc>
                <a:spcPct val="100000"/>
              </a:lnSpc>
              <a:spcBef>
                <a:spcPts val="0"/>
              </a:spcBef>
              <a:spcAft>
                <a:spcPts val="0"/>
              </a:spcAft>
              <a:buClr>
                <a:schemeClr val="dk1"/>
              </a:buClr>
              <a:buSzPts val="3000"/>
              <a:buFont typeface="Varela Round"/>
              <a:buNone/>
              <a:defRPr sz="3000">
                <a:solidFill>
                  <a:schemeClr val="dk1"/>
                </a:solidFill>
                <a:latin typeface="Varela Round"/>
                <a:ea typeface="Varela Round"/>
                <a:cs typeface="Varela Round"/>
                <a:sym typeface="Varela Round"/>
              </a:defRPr>
            </a:lvl3pPr>
            <a:lvl4pPr lvl="3">
              <a:lnSpc>
                <a:spcPct val="100000"/>
              </a:lnSpc>
              <a:spcBef>
                <a:spcPts val="0"/>
              </a:spcBef>
              <a:spcAft>
                <a:spcPts val="0"/>
              </a:spcAft>
              <a:buClr>
                <a:schemeClr val="dk1"/>
              </a:buClr>
              <a:buSzPts val="3000"/>
              <a:buFont typeface="Varela Round"/>
              <a:buNone/>
              <a:defRPr sz="3000">
                <a:solidFill>
                  <a:schemeClr val="dk1"/>
                </a:solidFill>
                <a:latin typeface="Varela Round"/>
                <a:ea typeface="Varela Round"/>
                <a:cs typeface="Varela Round"/>
                <a:sym typeface="Varela Round"/>
              </a:defRPr>
            </a:lvl4pPr>
            <a:lvl5pPr lvl="4">
              <a:lnSpc>
                <a:spcPct val="100000"/>
              </a:lnSpc>
              <a:spcBef>
                <a:spcPts val="0"/>
              </a:spcBef>
              <a:spcAft>
                <a:spcPts val="0"/>
              </a:spcAft>
              <a:buClr>
                <a:schemeClr val="dk1"/>
              </a:buClr>
              <a:buSzPts val="3000"/>
              <a:buFont typeface="Varela Round"/>
              <a:buNone/>
              <a:defRPr sz="3000">
                <a:solidFill>
                  <a:schemeClr val="dk1"/>
                </a:solidFill>
                <a:latin typeface="Varela Round"/>
                <a:ea typeface="Varela Round"/>
                <a:cs typeface="Varela Round"/>
                <a:sym typeface="Varela Round"/>
              </a:defRPr>
            </a:lvl5pPr>
            <a:lvl6pPr lvl="5">
              <a:lnSpc>
                <a:spcPct val="100000"/>
              </a:lnSpc>
              <a:spcBef>
                <a:spcPts val="0"/>
              </a:spcBef>
              <a:spcAft>
                <a:spcPts val="0"/>
              </a:spcAft>
              <a:buClr>
                <a:schemeClr val="dk1"/>
              </a:buClr>
              <a:buSzPts val="3000"/>
              <a:buFont typeface="Varela Round"/>
              <a:buNone/>
              <a:defRPr sz="3000">
                <a:solidFill>
                  <a:schemeClr val="dk1"/>
                </a:solidFill>
                <a:latin typeface="Varela Round"/>
                <a:ea typeface="Varela Round"/>
                <a:cs typeface="Varela Round"/>
                <a:sym typeface="Varela Round"/>
              </a:defRPr>
            </a:lvl6pPr>
            <a:lvl7pPr lvl="6">
              <a:lnSpc>
                <a:spcPct val="100000"/>
              </a:lnSpc>
              <a:spcBef>
                <a:spcPts val="0"/>
              </a:spcBef>
              <a:spcAft>
                <a:spcPts val="0"/>
              </a:spcAft>
              <a:buClr>
                <a:schemeClr val="dk1"/>
              </a:buClr>
              <a:buSzPts val="3000"/>
              <a:buFont typeface="Varela Round"/>
              <a:buNone/>
              <a:defRPr sz="3000">
                <a:solidFill>
                  <a:schemeClr val="dk1"/>
                </a:solidFill>
                <a:latin typeface="Varela Round"/>
                <a:ea typeface="Varela Round"/>
                <a:cs typeface="Varela Round"/>
                <a:sym typeface="Varela Round"/>
              </a:defRPr>
            </a:lvl7pPr>
            <a:lvl8pPr lvl="7">
              <a:lnSpc>
                <a:spcPct val="100000"/>
              </a:lnSpc>
              <a:spcBef>
                <a:spcPts val="0"/>
              </a:spcBef>
              <a:spcAft>
                <a:spcPts val="0"/>
              </a:spcAft>
              <a:buClr>
                <a:schemeClr val="dk1"/>
              </a:buClr>
              <a:buSzPts val="3000"/>
              <a:buFont typeface="Varela Round"/>
              <a:buNone/>
              <a:defRPr sz="3000">
                <a:solidFill>
                  <a:schemeClr val="dk1"/>
                </a:solidFill>
                <a:latin typeface="Varela Round"/>
                <a:ea typeface="Varela Round"/>
                <a:cs typeface="Varela Round"/>
                <a:sym typeface="Varela Round"/>
              </a:defRPr>
            </a:lvl8pPr>
            <a:lvl9pPr lvl="8">
              <a:lnSpc>
                <a:spcPct val="100000"/>
              </a:lnSpc>
              <a:spcBef>
                <a:spcPts val="0"/>
              </a:spcBef>
              <a:spcAft>
                <a:spcPts val="0"/>
              </a:spcAft>
              <a:buClr>
                <a:schemeClr val="dk1"/>
              </a:buClr>
              <a:buSzPts val="3000"/>
              <a:buFont typeface="Varela Round"/>
              <a:buNone/>
              <a:defRPr sz="3000">
                <a:solidFill>
                  <a:schemeClr val="dk1"/>
                </a:solidFill>
                <a:latin typeface="Varela Round"/>
                <a:ea typeface="Varela Round"/>
                <a:cs typeface="Varela Round"/>
                <a:sym typeface="Varela Round"/>
              </a:defRPr>
            </a:lvl9pPr>
          </a:lstStyle>
          <a:p>
            <a:endParaRPr/>
          </a:p>
        </p:txBody>
      </p:sp>
      <p:sp>
        <p:nvSpPr>
          <p:cNvPr id="7" name="Google Shape;7;p1"/>
          <p:cNvSpPr txBox="1">
            <a:spLocks noGrp="1"/>
          </p:cNvSpPr>
          <p:nvPr>
            <p:ph type="body" idx="1"/>
          </p:nvPr>
        </p:nvSpPr>
        <p:spPr>
          <a:xfrm>
            <a:off x="713225" y="1573200"/>
            <a:ext cx="7717500" cy="29958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1pPr>
            <a:lvl2pPr marL="914400" lvl="1"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2pPr>
            <a:lvl3pPr marL="1371600" lvl="2"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3pPr>
            <a:lvl4pPr marL="1828800" lvl="3"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4pPr>
            <a:lvl5pPr marL="2286000" lvl="4"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5pPr>
            <a:lvl6pPr marL="2743200" lvl="5"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6pPr>
            <a:lvl7pPr marL="3200400" lvl="6"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7pPr>
            <a:lvl8pPr marL="3657600" lvl="7"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8pPr>
            <a:lvl9pPr marL="4114800" lvl="8"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9" r:id="rId3"/>
    <p:sldLayoutId id="2147483668" r:id="rId4"/>
    <p:sldLayoutId id="2147483672" r:id="rId5"/>
    <p:sldLayoutId id="2147483673" r:id="rId6"/>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cxnSp>
        <p:nvCxnSpPr>
          <p:cNvPr id="165" name="Google Shape;165;p31"/>
          <p:cNvCxnSpPr/>
          <p:nvPr/>
        </p:nvCxnSpPr>
        <p:spPr>
          <a:xfrm>
            <a:off x="2086650" y="4104625"/>
            <a:ext cx="4970700" cy="0"/>
          </a:xfrm>
          <a:prstGeom prst="straightConnector1">
            <a:avLst/>
          </a:prstGeom>
          <a:noFill/>
          <a:ln w="28575" cap="rnd" cmpd="sng">
            <a:solidFill>
              <a:schemeClr val="accent1"/>
            </a:solidFill>
            <a:prstDash val="solid"/>
            <a:round/>
            <a:headEnd type="none" w="med" len="med"/>
            <a:tailEnd type="none" w="med" len="med"/>
          </a:ln>
        </p:spPr>
      </p:cxnSp>
      <p:sp>
        <p:nvSpPr>
          <p:cNvPr id="166" name="Google Shape;166;p31"/>
          <p:cNvSpPr txBox="1">
            <a:spLocks noGrp="1"/>
          </p:cNvSpPr>
          <p:nvPr>
            <p:ph type="ctrTitle"/>
          </p:nvPr>
        </p:nvSpPr>
        <p:spPr>
          <a:xfrm>
            <a:off x="1127935" y="2388475"/>
            <a:ext cx="6888130" cy="1701900"/>
          </a:xfrm>
          <a:prstGeom prst="rect">
            <a:avLst/>
          </a:prstGeom>
        </p:spPr>
        <p:txBody>
          <a:bodyPr spcFirstLastPara="1" wrap="square" lIns="91425" tIns="91425" rIns="91425" bIns="91425" anchor="ctr" anchorCtr="0">
            <a:noAutofit/>
          </a:bodyPr>
          <a:lstStyle/>
          <a:p>
            <a:pPr marL="0" lvl="0" indent="0" algn="ctr" rtl="0">
              <a:spcBef>
                <a:spcPts val="0"/>
              </a:spcBef>
              <a:spcAft>
                <a:spcPts val="200"/>
              </a:spcAft>
              <a:buNone/>
            </a:pPr>
            <a:r>
              <a:rPr lang="en-US" sz="5500" dirty="0"/>
              <a:t>EXPLORE 2207ACDS – NM4</a:t>
            </a:r>
            <a:endParaRPr lang="en-001" sz="5500" dirty="0"/>
          </a:p>
        </p:txBody>
      </p:sp>
      <p:sp>
        <p:nvSpPr>
          <p:cNvPr id="167" name="Google Shape;167;p31"/>
          <p:cNvSpPr txBox="1">
            <a:spLocks noGrp="1"/>
          </p:cNvSpPr>
          <p:nvPr>
            <p:ph type="subTitle" idx="1"/>
          </p:nvPr>
        </p:nvSpPr>
        <p:spPr>
          <a:xfrm>
            <a:off x="1677900" y="4207475"/>
            <a:ext cx="5788200" cy="40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is where your presentation begins</a:t>
            </a:r>
            <a:endParaRPr/>
          </a:p>
        </p:txBody>
      </p:sp>
      <p:pic>
        <p:nvPicPr>
          <p:cNvPr id="168" name="Google Shape;168;p31" descr="Photo of a group of turbines on lush green mountains"/>
          <p:cNvPicPr preferRelativeResize="0"/>
          <p:nvPr/>
        </p:nvPicPr>
        <p:blipFill>
          <a:blip r:embed="rId3"/>
          <a:srcRect t="31323" b="31323"/>
          <a:stretch/>
        </p:blipFill>
        <p:spPr>
          <a:xfrm>
            <a:off x="12" y="-60384"/>
            <a:ext cx="9143976" cy="2278625"/>
          </a:xfrm>
          <a:prstGeom prst="rect">
            <a:avLst/>
          </a:prstGeom>
          <a:noFill/>
          <a:ln>
            <a:noFill/>
          </a:ln>
        </p:spPr>
      </p:pic>
      <p:cxnSp>
        <p:nvCxnSpPr>
          <p:cNvPr id="169" name="Google Shape;169;p31"/>
          <p:cNvCxnSpPr/>
          <p:nvPr/>
        </p:nvCxnSpPr>
        <p:spPr>
          <a:xfrm>
            <a:off x="-7350" y="2285625"/>
            <a:ext cx="9158700" cy="0"/>
          </a:xfrm>
          <a:prstGeom prst="straightConnector1">
            <a:avLst/>
          </a:prstGeom>
          <a:noFill/>
          <a:ln w="28575" cap="rnd" cmpd="sng">
            <a:solidFill>
              <a:schemeClr val="accent1"/>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46751-94AC-9AEA-7B76-0BCBA4D125C0}"/>
              </a:ext>
            </a:extLst>
          </p:cNvPr>
          <p:cNvSpPr txBox="1"/>
          <p:nvPr/>
        </p:nvSpPr>
        <p:spPr>
          <a:xfrm>
            <a:off x="638355" y="1440611"/>
            <a:ext cx="5926347" cy="1384995"/>
          </a:xfrm>
          <a:prstGeom prst="rect">
            <a:avLst/>
          </a:prstGeom>
          <a:noFill/>
        </p:spPr>
        <p:txBody>
          <a:bodyPr wrap="square" rtlCol="0">
            <a:spAutoFit/>
          </a:bodyPr>
          <a:lstStyle/>
          <a:p>
            <a:r>
              <a:rPr lang="en-US" dirty="0"/>
              <a:t>Why: The Spanish government is thinking about increasing its infrastructure investments in renewable energy sources. As a result, they need knowledge of the country's renewable energy and fossil fuel energy generating trends and patterns. The Spanish government has been keeping track of the various energy sources used in the nation for just this purpose.</a:t>
            </a:r>
            <a:endParaRPr lang="en-001" dirty="0"/>
          </a:p>
        </p:txBody>
      </p:sp>
      <p:sp>
        <p:nvSpPr>
          <p:cNvPr id="3" name="TextBox 2">
            <a:extLst>
              <a:ext uri="{FF2B5EF4-FFF2-40B4-BE49-F238E27FC236}">
                <a16:creationId xmlns:a16="http://schemas.microsoft.com/office/drawing/2014/main" id="{1984C27D-89F2-C968-6C45-C3D0E194FDEC}"/>
              </a:ext>
            </a:extLst>
          </p:cNvPr>
          <p:cNvSpPr txBox="1"/>
          <p:nvPr/>
        </p:nvSpPr>
        <p:spPr>
          <a:xfrm>
            <a:off x="103517" y="103517"/>
            <a:ext cx="8402128" cy="400110"/>
          </a:xfrm>
          <a:prstGeom prst="rect">
            <a:avLst/>
          </a:prstGeom>
          <a:noFill/>
        </p:spPr>
        <p:txBody>
          <a:bodyPr wrap="square" rtlCol="0">
            <a:spAutoFit/>
          </a:bodyPr>
          <a:lstStyle/>
          <a:p>
            <a:r>
              <a:rPr lang="en-US" sz="2000" b="1" dirty="0"/>
              <a:t>Kaggle Competition</a:t>
            </a:r>
            <a:endParaRPr lang="en-001" sz="2000" b="1" dirty="0"/>
          </a:p>
        </p:txBody>
      </p:sp>
      <p:sp>
        <p:nvSpPr>
          <p:cNvPr id="4" name="TextBox 3">
            <a:extLst>
              <a:ext uri="{FF2B5EF4-FFF2-40B4-BE49-F238E27FC236}">
                <a16:creationId xmlns:a16="http://schemas.microsoft.com/office/drawing/2014/main" id="{7E3BCC5D-4EFC-13BB-6211-C78EF225C06C}"/>
              </a:ext>
            </a:extLst>
          </p:cNvPr>
          <p:cNvSpPr txBox="1"/>
          <p:nvPr/>
        </p:nvSpPr>
        <p:spPr>
          <a:xfrm>
            <a:off x="1170317" y="2981864"/>
            <a:ext cx="5926347" cy="307777"/>
          </a:xfrm>
          <a:prstGeom prst="rect">
            <a:avLst/>
          </a:prstGeom>
          <a:noFill/>
        </p:spPr>
        <p:txBody>
          <a:bodyPr wrap="square" rtlCol="0">
            <a:spAutoFit/>
          </a:bodyPr>
          <a:lstStyle/>
          <a:p>
            <a:r>
              <a:rPr lang="en-US" dirty="0"/>
              <a:t>What: Build a </a:t>
            </a:r>
            <a:endParaRPr lang="en-001" dirty="0"/>
          </a:p>
        </p:txBody>
      </p:sp>
    </p:spTree>
    <p:extLst>
      <p:ext uri="{BB962C8B-B14F-4D97-AF65-F5344CB8AC3E}">
        <p14:creationId xmlns:p14="http://schemas.microsoft.com/office/powerpoint/2010/main" val="25947365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46751-94AC-9AEA-7B76-0BCBA4D125C0}"/>
              </a:ext>
            </a:extLst>
          </p:cNvPr>
          <p:cNvSpPr txBox="1"/>
          <p:nvPr/>
        </p:nvSpPr>
        <p:spPr>
          <a:xfrm>
            <a:off x="638355" y="1440611"/>
            <a:ext cx="5926347" cy="1384995"/>
          </a:xfrm>
          <a:prstGeom prst="rect">
            <a:avLst/>
          </a:prstGeom>
          <a:noFill/>
        </p:spPr>
        <p:txBody>
          <a:bodyPr wrap="square" rtlCol="0">
            <a:spAutoFit/>
          </a:bodyPr>
          <a:lstStyle/>
          <a:p>
            <a:r>
              <a:rPr lang="en-US" dirty="0"/>
              <a:t>Why: The Spanish government is thinking about increasing its infrastructure investments in renewable energy sources. As a result, they need knowledge of the country's renewable energy and fossil fuel energy generating trends and patterns. The Spanish government has been keeping track of the various energy sources used in the nation for just this purpose.</a:t>
            </a:r>
            <a:endParaRPr lang="en-001" dirty="0"/>
          </a:p>
        </p:txBody>
      </p:sp>
      <p:sp>
        <p:nvSpPr>
          <p:cNvPr id="3" name="TextBox 2">
            <a:extLst>
              <a:ext uri="{FF2B5EF4-FFF2-40B4-BE49-F238E27FC236}">
                <a16:creationId xmlns:a16="http://schemas.microsoft.com/office/drawing/2014/main" id="{1984C27D-89F2-C968-6C45-C3D0E194FDEC}"/>
              </a:ext>
            </a:extLst>
          </p:cNvPr>
          <p:cNvSpPr txBox="1"/>
          <p:nvPr/>
        </p:nvSpPr>
        <p:spPr>
          <a:xfrm>
            <a:off x="112143" y="103517"/>
            <a:ext cx="8402128" cy="400110"/>
          </a:xfrm>
          <a:prstGeom prst="rect">
            <a:avLst/>
          </a:prstGeom>
          <a:noFill/>
        </p:spPr>
        <p:txBody>
          <a:bodyPr wrap="square" rtlCol="0">
            <a:spAutoFit/>
          </a:bodyPr>
          <a:lstStyle/>
          <a:p>
            <a:r>
              <a:rPr lang="en-US" sz="2000" b="1" dirty="0"/>
              <a:t>Deployment of Solution</a:t>
            </a:r>
            <a:endParaRPr lang="en-001" sz="2000" b="1" dirty="0"/>
          </a:p>
        </p:txBody>
      </p:sp>
      <p:sp>
        <p:nvSpPr>
          <p:cNvPr id="4" name="TextBox 3">
            <a:extLst>
              <a:ext uri="{FF2B5EF4-FFF2-40B4-BE49-F238E27FC236}">
                <a16:creationId xmlns:a16="http://schemas.microsoft.com/office/drawing/2014/main" id="{7E3BCC5D-4EFC-13BB-6211-C78EF225C06C}"/>
              </a:ext>
            </a:extLst>
          </p:cNvPr>
          <p:cNvSpPr txBox="1"/>
          <p:nvPr/>
        </p:nvSpPr>
        <p:spPr>
          <a:xfrm>
            <a:off x="1170317" y="2981864"/>
            <a:ext cx="5926347" cy="307777"/>
          </a:xfrm>
          <a:prstGeom prst="rect">
            <a:avLst/>
          </a:prstGeom>
          <a:noFill/>
        </p:spPr>
        <p:txBody>
          <a:bodyPr wrap="square" rtlCol="0">
            <a:spAutoFit/>
          </a:bodyPr>
          <a:lstStyle/>
          <a:p>
            <a:r>
              <a:rPr lang="en-US" dirty="0"/>
              <a:t>What: Build a </a:t>
            </a:r>
            <a:endParaRPr lang="en-001" dirty="0"/>
          </a:p>
        </p:txBody>
      </p:sp>
    </p:spTree>
    <p:extLst>
      <p:ext uri="{BB962C8B-B14F-4D97-AF65-F5344CB8AC3E}">
        <p14:creationId xmlns:p14="http://schemas.microsoft.com/office/powerpoint/2010/main" val="23382757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46751-94AC-9AEA-7B76-0BCBA4D125C0}"/>
              </a:ext>
            </a:extLst>
          </p:cNvPr>
          <p:cNvSpPr txBox="1"/>
          <p:nvPr/>
        </p:nvSpPr>
        <p:spPr>
          <a:xfrm>
            <a:off x="638355" y="1440611"/>
            <a:ext cx="5926347" cy="1384995"/>
          </a:xfrm>
          <a:prstGeom prst="rect">
            <a:avLst/>
          </a:prstGeom>
          <a:noFill/>
        </p:spPr>
        <p:txBody>
          <a:bodyPr wrap="square" rtlCol="0">
            <a:spAutoFit/>
          </a:bodyPr>
          <a:lstStyle/>
          <a:p>
            <a:r>
              <a:rPr lang="en-US" dirty="0"/>
              <a:t>Why: The Spanish government is thinking about increasing its infrastructure investments in renewable energy sources. As a result, they need knowledge of the country's renewable energy and fossil fuel energy generating trends and patterns. The Spanish government has been keeping track of the various energy sources used in the nation for just this purpose.</a:t>
            </a:r>
            <a:endParaRPr lang="en-001" dirty="0"/>
          </a:p>
        </p:txBody>
      </p:sp>
      <p:sp>
        <p:nvSpPr>
          <p:cNvPr id="3" name="TextBox 2">
            <a:extLst>
              <a:ext uri="{FF2B5EF4-FFF2-40B4-BE49-F238E27FC236}">
                <a16:creationId xmlns:a16="http://schemas.microsoft.com/office/drawing/2014/main" id="{1984C27D-89F2-C968-6C45-C3D0E194FDEC}"/>
              </a:ext>
            </a:extLst>
          </p:cNvPr>
          <p:cNvSpPr txBox="1"/>
          <p:nvPr/>
        </p:nvSpPr>
        <p:spPr>
          <a:xfrm>
            <a:off x="103517" y="103517"/>
            <a:ext cx="8402128" cy="400110"/>
          </a:xfrm>
          <a:prstGeom prst="rect">
            <a:avLst/>
          </a:prstGeom>
          <a:noFill/>
        </p:spPr>
        <p:txBody>
          <a:bodyPr wrap="square" rtlCol="0">
            <a:spAutoFit/>
          </a:bodyPr>
          <a:lstStyle/>
          <a:p>
            <a:r>
              <a:rPr lang="en-US" sz="2000" b="1" dirty="0"/>
              <a:t>Deployment</a:t>
            </a:r>
            <a:endParaRPr lang="en-001" sz="2000" b="1" dirty="0"/>
          </a:p>
        </p:txBody>
      </p:sp>
      <p:sp>
        <p:nvSpPr>
          <p:cNvPr id="4" name="TextBox 3">
            <a:extLst>
              <a:ext uri="{FF2B5EF4-FFF2-40B4-BE49-F238E27FC236}">
                <a16:creationId xmlns:a16="http://schemas.microsoft.com/office/drawing/2014/main" id="{7E3BCC5D-4EFC-13BB-6211-C78EF225C06C}"/>
              </a:ext>
            </a:extLst>
          </p:cNvPr>
          <p:cNvSpPr txBox="1"/>
          <p:nvPr/>
        </p:nvSpPr>
        <p:spPr>
          <a:xfrm>
            <a:off x="1170317" y="2981864"/>
            <a:ext cx="5926347" cy="307777"/>
          </a:xfrm>
          <a:prstGeom prst="rect">
            <a:avLst/>
          </a:prstGeom>
          <a:noFill/>
        </p:spPr>
        <p:txBody>
          <a:bodyPr wrap="square" rtlCol="0">
            <a:spAutoFit/>
          </a:bodyPr>
          <a:lstStyle/>
          <a:p>
            <a:r>
              <a:rPr lang="en-US" dirty="0"/>
              <a:t>What: Build a </a:t>
            </a:r>
            <a:endParaRPr lang="en-001" dirty="0"/>
          </a:p>
        </p:txBody>
      </p:sp>
    </p:spTree>
    <p:extLst>
      <p:ext uri="{BB962C8B-B14F-4D97-AF65-F5344CB8AC3E}">
        <p14:creationId xmlns:p14="http://schemas.microsoft.com/office/powerpoint/2010/main" val="17308022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41"/>
          <p:cNvSpPr txBox="1">
            <a:spLocks noGrp="1"/>
          </p:cNvSpPr>
          <p:nvPr>
            <p:ph type="title"/>
          </p:nvPr>
        </p:nvSpPr>
        <p:spPr>
          <a:xfrm>
            <a:off x="3607325" y="2423375"/>
            <a:ext cx="4823400" cy="1708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Conclusion</a:t>
            </a:r>
            <a:endParaRPr dirty="0"/>
          </a:p>
        </p:txBody>
      </p:sp>
      <p:sp>
        <p:nvSpPr>
          <p:cNvPr id="492" name="Google Shape;492;p41"/>
          <p:cNvSpPr txBox="1">
            <a:spLocks noGrp="1"/>
          </p:cNvSpPr>
          <p:nvPr>
            <p:ph type="subTitle" idx="1"/>
          </p:nvPr>
        </p:nvSpPr>
        <p:spPr>
          <a:xfrm>
            <a:off x="3607325" y="4132200"/>
            <a:ext cx="4823400" cy="48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enter a subtitle here if you need it</a:t>
            </a:r>
            <a:endParaRPr/>
          </a:p>
        </p:txBody>
      </p:sp>
      <p:sp>
        <p:nvSpPr>
          <p:cNvPr id="493" name="Google Shape;493;p41"/>
          <p:cNvSpPr/>
          <p:nvPr/>
        </p:nvSpPr>
        <p:spPr>
          <a:xfrm>
            <a:off x="6869263" y="539499"/>
            <a:ext cx="1440600" cy="1440600"/>
          </a:xfrm>
          <a:prstGeom prst="ellipse">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4" name="Google Shape;494;p41"/>
          <p:cNvSpPr txBox="1">
            <a:spLocks noGrp="1"/>
          </p:cNvSpPr>
          <p:nvPr>
            <p:ph type="title" idx="2"/>
          </p:nvPr>
        </p:nvSpPr>
        <p:spPr>
          <a:xfrm>
            <a:off x="6748363" y="706599"/>
            <a:ext cx="1682400" cy="110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04</a:t>
            </a:r>
            <a:endParaRPr dirty="0">
              <a:solidFill>
                <a:schemeClr val="lt1"/>
              </a:solidFill>
            </a:endParaRPr>
          </a:p>
        </p:txBody>
      </p:sp>
      <p:cxnSp>
        <p:nvCxnSpPr>
          <p:cNvPr id="495" name="Google Shape;495;p41"/>
          <p:cNvCxnSpPr/>
          <p:nvPr/>
        </p:nvCxnSpPr>
        <p:spPr>
          <a:xfrm>
            <a:off x="4074725" y="4135325"/>
            <a:ext cx="4356000" cy="0"/>
          </a:xfrm>
          <a:prstGeom prst="straightConnector1">
            <a:avLst/>
          </a:prstGeom>
          <a:noFill/>
          <a:ln w="28575" cap="rnd" cmpd="sng">
            <a:solidFill>
              <a:schemeClr val="accent1"/>
            </a:solidFill>
            <a:prstDash val="solid"/>
            <a:round/>
            <a:headEnd type="none" w="med" len="med"/>
            <a:tailEnd type="none" w="med" len="med"/>
          </a:ln>
        </p:spPr>
      </p:cxnSp>
      <p:pic>
        <p:nvPicPr>
          <p:cNvPr id="496" name="Google Shape;496;p41"/>
          <p:cNvPicPr preferRelativeResize="0"/>
          <p:nvPr/>
        </p:nvPicPr>
        <p:blipFill rotWithShape="1">
          <a:blip r:embed="rId3">
            <a:alphaModFix/>
          </a:blip>
          <a:srcRect l="33627" r="26921"/>
          <a:stretch/>
        </p:blipFill>
        <p:spPr>
          <a:xfrm>
            <a:off x="0" y="8626"/>
            <a:ext cx="3607325" cy="5143500"/>
          </a:xfrm>
          <a:prstGeom prst="rect">
            <a:avLst/>
          </a:prstGeom>
          <a:noFill/>
          <a:ln>
            <a:noFill/>
          </a:ln>
        </p:spPr>
      </p:pic>
      <p:cxnSp>
        <p:nvCxnSpPr>
          <p:cNvPr id="497" name="Google Shape;497;p41"/>
          <p:cNvCxnSpPr/>
          <p:nvPr/>
        </p:nvCxnSpPr>
        <p:spPr>
          <a:xfrm>
            <a:off x="3607325" y="-5550"/>
            <a:ext cx="0" cy="5154600"/>
          </a:xfrm>
          <a:prstGeom prst="straightConnector1">
            <a:avLst/>
          </a:prstGeom>
          <a:noFill/>
          <a:ln w="28575" cap="rnd"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27085427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46751-94AC-9AEA-7B76-0BCBA4D125C0}"/>
              </a:ext>
            </a:extLst>
          </p:cNvPr>
          <p:cNvSpPr txBox="1"/>
          <p:nvPr/>
        </p:nvSpPr>
        <p:spPr>
          <a:xfrm>
            <a:off x="638355" y="1440611"/>
            <a:ext cx="5926347" cy="1384995"/>
          </a:xfrm>
          <a:prstGeom prst="rect">
            <a:avLst/>
          </a:prstGeom>
          <a:noFill/>
        </p:spPr>
        <p:txBody>
          <a:bodyPr wrap="square" rtlCol="0">
            <a:spAutoFit/>
          </a:bodyPr>
          <a:lstStyle/>
          <a:p>
            <a:r>
              <a:rPr lang="en-US" dirty="0"/>
              <a:t>Why: The Spanish government is thinking about increasing its infrastructure investments in renewable energy sources. As a result, they need knowledge of the country's renewable energy and fossil fuel energy generating trends and patterns. The Spanish government has been keeping track of the various energy sources used in the nation for just this purpose.</a:t>
            </a:r>
            <a:endParaRPr lang="en-001" dirty="0"/>
          </a:p>
        </p:txBody>
      </p:sp>
      <p:sp>
        <p:nvSpPr>
          <p:cNvPr id="3" name="TextBox 2">
            <a:extLst>
              <a:ext uri="{FF2B5EF4-FFF2-40B4-BE49-F238E27FC236}">
                <a16:creationId xmlns:a16="http://schemas.microsoft.com/office/drawing/2014/main" id="{1984C27D-89F2-C968-6C45-C3D0E194FDEC}"/>
              </a:ext>
            </a:extLst>
          </p:cNvPr>
          <p:cNvSpPr txBox="1"/>
          <p:nvPr/>
        </p:nvSpPr>
        <p:spPr>
          <a:xfrm>
            <a:off x="103517" y="103517"/>
            <a:ext cx="8402128" cy="400110"/>
          </a:xfrm>
          <a:prstGeom prst="rect">
            <a:avLst/>
          </a:prstGeom>
          <a:noFill/>
        </p:spPr>
        <p:txBody>
          <a:bodyPr wrap="square" rtlCol="0">
            <a:spAutoFit/>
          </a:bodyPr>
          <a:lstStyle/>
          <a:p>
            <a:r>
              <a:rPr lang="en-US" sz="2000" b="1" dirty="0"/>
              <a:t>Conclusion</a:t>
            </a:r>
            <a:endParaRPr lang="en-001" sz="2000" b="1" dirty="0"/>
          </a:p>
        </p:txBody>
      </p:sp>
      <p:sp>
        <p:nvSpPr>
          <p:cNvPr id="4" name="TextBox 3">
            <a:extLst>
              <a:ext uri="{FF2B5EF4-FFF2-40B4-BE49-F238E27FC236}">
                <a16:creationId xmlns:a16="http://schemas.microsoft.com/office/drawing/2014/main" id="{7E3BCC5D-4EFC-13BB-6211-C78EF225C06C}"/>
              </a:ext>
            </a:extLst>
          </p:cNvPr>
          <p:cNvSpPr txBox="1"/>
          <p:nvPr/>
        </p:nvSpPr>
        <p:spPr>
          <a:xfrm>
            <a:off x="1170317" y="2981864"/>
            <a:ext cx="5926347" cy="307777"/>
          </a:xfrm>
          <a:prstGeom prst="rect">
            <a:avLst/>
          </a:prstGeom>
          <a:noFill/>
        </p:spPr>
        <p:txBody>
          <a:bodyPr wrap="square" rtlCol="0">
            <a:spAutoFit/>
          </a:bodyPr>
          <a:lstStyle/>
          <a:p>
            <a:r>
              <a:rPr lang="en-US" dirty="0"/>
              <a:t>What: Build a </a:t>
            </a:r>
            <a:endParaRPr lang="en-001" dirty="0"/>
          </a:p>
        </p:txBody>
      </p:sp>
    </p:spTree>
    <p:extLst>
      <p:ext uri="{BB962C8B-B14F-4D97-AF65-F5344CB8AC3E}">
        <p14:creationId xmlns:p14="http://schemas.microsoft.com/office/powerpoint/2010/main" val="18260293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4" name="Google Shape;184;p33" descr="Natural gas fired electrical power plant"/>
          <p:cNvPicPr preferRelativeResize="0"/>
          <p:nvPr/>
        </p:nvPicPr>
        <p:blipFill>
          <a:blip r:embed="rId3"/>
          <a:srcRect t="35299" b="35299"/>
          <a:stretch/>
        </p:blipFill>
        <p:spPr>
          <a:xfrm>
            <a:off x="0" y="3377455"/>
            <a:ext cx="9143976" cy="1791925"/>
          </a:xfrm>
          <a:prstGeom prst="rect">
            <a:avLst/>
          </a:prstGeom>
          <a:noFill/>
          <a:ln>
            <a:noFill/>
          </a:ln>
        </p:spPr>
      </p:pic>
      <p:sp>
        <p:nvSpPr>
          <p:cNvPr id="185" name="Google Shape;185;p33"/>
          <p:cNvSpPr/>
          <p:nvPr/>
        </p:nvSpPr>
        <p:spPr>
          <a:xfrm>
            <a:off x="3275067" y="1182388"/>
            <a:ext cx="664500" cy="664500"/>
          </a:xfrm>
          <a:prstGeom prst="ellipse">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6" name="Google Shape;186;p33"/>
          <p:cNvSpPr/>
          <p:nvPr/>
        </p:nvSpPr>
        <p:spPr>
          <a:xfrm>
            <a:off x="5204433" y="1182363"/>
            <a:ext cx="664500" cy="664500"/>
          </a:xfrm>
          <a:prstGeom prst="ellipse">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7" name="Google Shape;187;p33"/>
          <p:cNvSpPr/>
          <p:nvPr/>
        </p:nvSpPr>
        <p:spPr>
          <a:xfrm>
            <a:off x="7136000" y="1182388"/>
            <a:ext cx="664500" cy="664500"/>
          </a:xfrm>
          <a:prstGeom prst="ellipse">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8" name="Google Shape;188;p33"/>
          <p:cNvSpPr/>
          <p:nvPr/>
        </p:nvSpPr>
        <p:spPr>
          <a:xfrm>
            <a:off x="1343500" y="1182363"/>
            <a:ext cx="664500" cy="664500"/>
          </a:xfrm>
          <a:prstGeom prst="ellipse">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9" name="Google Shape;189;p33"/>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190" name="Google Shape;190;p33"/>
          <p:cNvSpPr txBox="1">
            <a:spLocks noGrp="1"/>
          </p:cNvSpPr>
          <p:nvPr>
            <p:ph type="title" idx="2"/>
          </p:nvPr>
        </p:nvSpPr>
        <p:spPr>
          <a:xfrm>
            <a:off x="1247950" y="1275538"/>
            <a:ext cx="8556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91" name="Google Shape;191;p33"/>
          <p:cNvSpPr txBox="1">
            <a:spLocks noGrp="1"/>
          </p:cNvSpPr>
          <p:nvPr>
            <p:ph type="subTitle" idx="1"/>
          </p:nvPr>
        </p:nvSpPr>
        <p:spPr>
          <a:xfrm>
            <a:off x="713950" y="2011588"/>
            <a:ext cx="1923600" cy="76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Background</a:t>
            </a:r>
            <a:endParaRPr dirty="0"/>
          </a:p>
        </p:txBody>
      </p:sp>
      <p:sp>
        <p:nvSpPr>
          <p:cNvPr id="192" name="Google Shape;192;p33"/>
          <p:cNvSpPr txBox="1">
            <a:spLocks noGrp="1"/>
          </p:cNvSpPr>
          <p:nvPr>
            <p:ph type="subTitle" idx="3"/>
          </p:nvPr>
        </p:nvSpPr>
        <p:spPr>
          <a:xfrm>
            <a:off x="713950" y="2688753"/>
            <a:ext cx="1923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Describe the topic of the section here</a:t>
            </a:r>
            <a:endParaRPr/>
          </a:p>
        </p:txBody>
      </p:sp>
      <p:sp>
        <p:nvSpPr>
          <p:cNvPr id="193" name="Google Shape;193;p33"/>
          <p:cNvSpPr txBox="1">
            <a:spLocks noGrp="1"/>
          </p:cNvSpPr>
          <p:nvPr>
            <p:ph type="title" idx="4"/>
          </p:nvPr>
        </p:nvSpPr>
        <p:spPr>
          <a:xfrm>
            <a:off x="3179517" y="1275555"/>
            <a:ext cx="8556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94" name="Google Shape;194;p33"/>
          <p:cNvSpPr txBox="1">
            <a:spLocks noGrp="1"/>
          </p:cNvSpPr>
          <p:nvPr>
            <p:ph type="subTitle" idx="5"/>
          </p:nvPr>
        </p:nvSpPr>
        <p:spPr>
          <a:xfrm>
            <a:off x="2645517" y="2011600"/>
            <a:ext cx="1923600" cy="76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Analysis &amp; Modeling</a:t>
            </a:r>
            <a:endParaRPr dirty="0"/>
          </a:p>
        </p:txBody>
      </p:sp>
      <p:sp>
        <p:nvSpPr>
          <p:cNvPr id="195" name="Google Shape;195;p33"/>
          <p:cNvSpPr txBox="1">
            <a:spLocks noGrp="1"/>
          </p:cNvSpPr>
          <p:nvPr>
            <p:ph type="subTitle" idx="6"/>
          </p:nvPr>
        </p:nvSpPr>
        <p:spPr>
          <a:xfrm>
            <a:off x="2645517" y="2688766"/>
            <a:ext cx="1923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Describe the topic of the section here</a:t>
            </a:r>
            <a:endParaRPr/>
          </a:p>
        </p:txBody>
      </p:sp>
      <p:sp>
        <p:nvSpPr>
          <p:cNvPr id="196" name="Google Shape;196;p33"/>
          <p:cNvSpPr txBox="1">
            <a:spLocks noGrp="1"/>
          </p:cNvSpPr>
          <p:nvPr>
            <p:ph type="title" idx="7"/>
          </p:nvPr>
        </p:nvSpPr>
        <p:spPr>
          <a:xfrm>
            <a:off x="5108883" y="1275538"/>
            <a:ext cx="8556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97" name="Google Shape;197;p33"/>
          <p:cNvSpPr txBox="1">
            <a:spLocks noGrp="1"/>
          </p:cNvSpPr>
          <p:nvPr>
            <p:ph type="subTitle" idx="8"/>
          </p:nvPr>
        </p:nvSpPr>
        <p:spPr>
          <a:xfrm>
            <a:off x="4574883" y="2011588"/>
            <a:ext cx="1923600" cy="76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Deployment &amp; Challenge</a:t>
            </a:r>
            <a:endParaRPr dirty="0"/>
          </a:p>
        </p:txBody>
      </p:sp>
      <p:sp>
        <p:nvSpPr>
          <p:cNvPr id="198" name="Google Shape;198;p33"/>
          <p:cNvSpPr txBox="1">
            <a:spLocks noGrp="1"/>
          </p:cNvSpPr>
          <p:nvPr>
            <p:ph type="subTitle" idx="9"/>
          </p:nvPr>
        </p:nvSpPr>
        <p:spPr>
          <a:xfrm>
            <a:off x="4574883" y="2688753"/>
            <a:ext cx="1923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Describe the topic of the section here</a:t>
            </a:r>
            <a:endParaRPr dirty="0"/>
          </a:p>
        </p:txBody>
      </p:sp>
      <p:sp>
        <p:nvSpPr>
          <p:cNvPr id="199" name="Google Shape;199;p33"/>
          <p:cNvSpPr txBox="1">
            <a:spLocks noGrp="1"/>
          </p:cNvSpPr>
          <p:nvPr>
            <p:ph type="title" idx="13"/>
          </p:nvPr>
        </p:nvSpPr>
        <p:spPr>
          <a:xfrm>
            <a:off x="7040450" y="1275555"/>
            <a:ext cx="8556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00" name="Google Shape;200;p33"/>
          <p:cNvSpPr txBox="1">
            <a:spLocks noGrp="1"/>
          </p:cNvSpPr>
          <p:nvPr>
            <p:ph type="subTitle" idx="14"/>
          </p:nvPr>
        </p:nvSpPr>
        <p:spPr>
          <a:xfrm>
            <a:off x="6506450" y="2011600"/>
            <a:ext cx="1923600" cy="76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Conclusion</a:t>
            </a:r>
            <a:endParaRPr dirty="0"/>
          </a:p>
        </p:txBody>
      </p:sp>
      <p:sp>
        <p:nvSpPr>
          <p:cNvPr id="201" name="Google Shape;201;p33"/>
          <p:cNvSpPr txBox="1">
            <a:spLocks noGrp="1"/>
          </p:cNvSpPr>
          <p:nvPr>
            <p:ph type="subTitle" idx="15"/>
          </p:nvPr>
        </p:nvSpPr>
        <p:spPr>
          <a:xfrm>
            <a:off x="6506450" y="2688766"/>
            <a:ext cx="1923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Describe the topic of the section here</a:t>
            </a:r>
            <a:endParaRPr dirty="0"/>
          </a:p>
        </p:txBody>
      </p:sp>
      <p:cxnSp>
        <p:nvCxnSpPr>
          <p:cNvPr id="202" name="Google Shape;202;p33"/>
          <p:cNvCxnSpPr/>
          <p:nvPr/>
        </p:nvCxnSpPr>
        <p:spPr>
          <a:xfrm>
            <a:off x="-12" y="3351575"/>
            <a:ext cx="9158700" cy="0"/>
          </a:xfrm>
          <a:prstGeom prst="straightConnector1">
            <a:avLst/>
          </a:prstGeom>
          <a:noFill/>
          <a:ln w="28575" cap="rnd" cmpd="sng">
            <a:solidFill>
              <a:schemeClr val="accent1"/>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pic>
        <p:nvPicPr>
          <p:cNvPr id="207" name="Google Shape;207;p34" descr="One lit bulb amounst many unlit bulbs"/>
          <p:cNvPicPr preferRelativeResize="0"/>
          <p:nvPr/>
        </p:nvPicPr>
        <p:blipFill rotWithShape="1">
          <a:blip r:embed="rId3"/>
          <a:srcRect l="51408"/>
          <a:stretch/>
        </p:blipFill>
        <p:spPr>
          <a:xfrm>
            <a:off x="5536600" y="-11100"/>
            <a:ext cx="3607372" cy="5154600"/>
          </a:xfrm>
          <a:prstGeom prst="rect">
            <a:avLst/>
          </a:prstGeom>
          <a:noFill/>
          <a:ln>
            <a:noFill/>
          </a:ln>
        </p:spPr>
      </p:pic>
      <p:sp>
        <p:nvSpPr>
          <p:cNvPr id="208" name="Google Shape;208;p34"/>
          <p:cNvSpPr/>
          <p:nvPr/>
        </p:nvSpPr>
        <p:spPr>
          <a:xfrm>
            <a:off x="834050" y="539499"/>
            <a:ext cx="1440600" cy="1440600"/>
          </a:xfrm>
          <a:prstGeom prst="ellipse">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9" name="Google Shape;209;p34"/>
          <p:cNvSpPr txBox="1">
            <a:spLocks noGrp="1"/>
          </p:cNvSpPr>
          <p:nvPr>
            <p:ph type="title" idx="2"/>
          </p:nvPr>
        </p:nvSpPr>
        <p:spPr>
          <a:xfrm>
            <a:off x="713150" y="705100"/>
            <a:ext cx="1682400" cy="110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0" name="Google Shape;210;p34"/>
          <p:cNvSpPr txBox="1">
            <a:spLocks noGrp="1"/>
          </p:cNvSpPr>
          <p:nvPr>
            <p:ph type="title"/>
          </p:nvPr>
        </p:nvSpPr>
        <p:spPr>
          <a:xfrm>
            <a:off x="713150" y="2423375"/>
            <a:ext cx="4823400" cy="17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Background</a:t>
            </a:r>
            <a:endParaRPr dirty="0"/>
          </a:p>
        </p:txBody>
      </p:sp>
      <p:sp>
        <p:nvSpPr>
          <p:cNvPr id="211" name="Google Shape;211;p34"/>
          <p:cNvSpPr txBox="1">
            <a:spLocks noGrp="1"/>
          </p:cNvSpPr>
          <p:nvPr>
            <p:ph type="subTitle" idx="1"/>
          </p:nvPr>
        </p:nvSpPr>
        <p:spPr>
          <a:xfrm>
            <a:off x="713150" y="4124075"/>
            <a:ext cx="48234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enter a subtitle here if you need it</a:t>
            </a:r>
            <a:endParaRPr/>
          </a:p>
        </p:txBody>
      </p:sp>
      <p:cxnSp>
        <p:nvCxnSpPr>
          <p:cNvPr id="212" name="Google Shape;212;p34"/>
          <p:cNvCxnSpPr/>
          <p:nvPr/>
        </p:nvCxnSpPr>
        <p:spPr>
          <a:xfrm>
            <a:off x="5536663" y="0"/>
            <a:ext cx="0" cy="5154600"/>
          </a:xfrm>
          <a:prstGeom prst="straightConnector1">
            <a:avLst/>
          </a:prstGeom>
          <a:noFill/>
          <a:ln w="28575" cap="rnd" cmpd="sng">
            <a:solidFill>
              <a:schemeClr val="accent1"/>
            </a:solidFill>
            <a:prstDash val="solid"/>
            <a:round/>
            <a:headEnd type="none" w="med" len="med"/>
            <a:tailEnd type="none" w="med" len="med"/>
          </a:ln>
        </p:spPr>
      </p:cxnSp>
      <p:cxnSp>
        <p:nvCxnSpPr>
          <p:cNvPr id="213" name="Google Shape;213;p34"/>
          <p:cNvCxnSpPr/>
          <p:nvPr/>
        </p:nvCxnSpPr>
        <p:spPr>
          <a:xfrm>
            <a:off x="713250" y="4135325"/>
            <a:ext cx="4356000" cy="0"/>
          </a:xfrm>
          <a:prstGeom prst="straightConnector1">
            <a:avLst/>
          </a:prstGeom>
          <a:noFill/>
          <a:ln w="28575" cap="rnd" cmpd="sng">
            <a:solidFill>
              <a:schemeClr val="accent1"/>
            </a:solidFill>
            <a:prstDash val="solid"/>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46751-94AC-9AEA-7B76-0BCBA4D125C0}"/>
              </a:ext>
            </a:extLst>
          </p:cNvPr>
          <p:cNvSpPr txBox="1"/>
          <p:nvPr/>
        </p:nvSpPr>
        <p:spPr>
          <a:xfrm>
            <a:off x="638355" y="1440611"/>
            <a:ext cx="5926347" cy="1384995"/>
          </a:xfrm>
          <a:prstGeom prst="rect">
            <a:avLst/>
          </a:prstGeom>
          <a:noFill/>
        </p:spPr>
        <p:txBody>
          <a:bodyPr wrap="square" rtlCol="0">
            <a:spAutoFit/>
          </a:bodyPr>
          <a:lstStyle/>
          <a:p>
            <a:r>
              <a:rPr lang="en-US" dirty="0"/>
              <a:t>Why: The Spanish government is thinking about increasing its infrastructure investments in renewable energy sources. As a result, they need knowledge of the country's renewable energy and fossil fuel energy generating trends and patterns. The Spanish government has been keeping track of the various energy sources used in the nation for just this purpose.</a:t>
            </a:r>
            <a:endParaRPr lang="en-001" dirty="0"/>
          </a:p>
        </p:txBody>
      </p:sp>
      <p:sp>
        <p:nvSpPr>
          <p:cNvPr id="3" name="TextBox 2">
            <a:extLst>
              <a:ext uri="{FF2B5EF4-FFF2-40B4-BE49-F238E27FC236}">
                <a16:creationId xmlns:a16="http://schemas.microsoft.com/office/drawing/2014/main" id="{1984C27D-89F2-C968-6C45-C3D0E194FDEC}"/>
              </a:ext>
            </a:extLst>
          </p:cNvPr>
          <p:cNvSpPr txBox="1"/>
          <p:nvPr/>
        </p:nvSpPr>
        <p:spPr>
          <a:xfrm>
            <a:off x="103517" y="103517"/>
            <a:ext cx="8402128" cy="400110"/>
          </a:xfrm>
          <a:prstGeom prst="rect">
            <a:avLst/>
          </a:prstGeom>
          <a:noFill/>
        </p:spPr>
        <p:txBody>
          <a:bodyPr wrap="square" rtlCol="0">
            <a:spAutoFit/>
          </a:bodyPr>
          <a:lstStyle/>
          <a:p>
            <a:r>
              <a:rPr lang="en-US" sz="2000" b="1" dirty="0"/>
              <a:t>Understanding The Problem</a:t>
            </a:r>
            <a:endParaRPr lang="en-001" sz="2000" b="1" dirty="0"/>
          </a:p>
        </p:txBody>
      </p:sp>
      <p:sp>
        <p:nvSpPr>
          <p:cNvPr id="4" name="TextBox 3">
            <a:extLst>
              <a:ext uri="{FF2B5EF4-FFF2-40B4-BE49-F238E27FC236}">
                <a16:creationId xmlns:a16="http://schemas.microsoft.com/office/drawing/2014/main" id="{7E3BCC5D-4EFC-13BB-6211-C78EF225C06C}"/>
              </a:ext>
            </a:extLst>
          </p:cNvPr>
          <p:cNvSpPr txBox="1"/>
          <p:nvPr/>
        </p:nvSpPr>
        <p:spPr>
          <a:xfrm>
            <a:off x="1170317" y="2981864"/>
            <a:ext cx="5926347" cy="307777"/>
          </a:xfrm>
          <a:prstGeom prst="rect">
            <a:avLst/>
          </a:prstGeom>
          <a:noFill/>
        </p:spPr>
        <p:txBody>
          <a:bodyPr wrap="square" rtlCol="0">
            <a:spAutoFit/>
          </a:bodyPr>
          <a:lstStyle/>
          <a:p>
            <a:r>
              <a:rPr lang="en-US" dirty="0"/>
              <a:t>What: Build a </a:t>
            </a:r>
            <a:endParaRPr lang="en-001" dirty="0"/>
          </a:p>
        </p:txBody>
      </p:sp>
    </p:spTree>
    <p:extLst>
      <p:ext uri="{BB962C8B-B14F-4D97-AF65-F5344CB8AC3E}">
        <p14:creationId xmlns:p14="http://schemas.microsoft.com/office/powerpoint/2010/main" val="1174193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41"/>
          <p:cNvSpPr txBox="1">
            <a:spLocks noGrp="1"/>
          </p:cNvSpPr>
          <p:nvPr>
            <p:ph type="title"/>
          </p:nvPr>
        </p:nvSpPr>
        <p:spPr>
          <a:xfrm>
            <a:off x="3607325" y="2423375"/>
            <a:ext cx="4823400" cy="1708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Analysis &amp; Modeling</a:t>
            </a:r>
            <a:endParaRPr dirty="0"/>
          </a:p>
        </p:txBody>
      </p:sp>
      <p:sp>
        <p:nvSpPr>
          <p:cNvPr id="492" name="Google Shape;492;p41"/>
          <p:cNvSpPr txBox="1">
            <a:spLocks noGrp="1"/>
          </p:cNvSpPr>
          <p:nvPr>
            <p:ph type="subTitle" idx="1"/>
          </p:nvPr>
        </p:nvSpPr>
        <p:spPr>
          <a:xfrm>
            <a:off x="3607325" y="4132200"/>
            <a:ext cx="4823400" cy="48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You can enter a subtitle here if you need it</a:t>
            </a:r>
            <a:endParaRPr dirty="0"/>
          </a:p>
        </p:txBody>
      </p:sp>
      <p:sp>
        <p:nvSpPr>
          <p:cNvPr id="493" name="Google Shape;493;p41"/>
          <p:cNvSpPr/>
          <p:nvPr/>
        </p:nvSpPr>
        <p:spPr>
          <a:xfrm>
            <a:off x="6869263" y="539499"/>
            <a:ext cx="1440600" cy="1440600"/>
          </a:xfrm>
          <a:prstGeom prst="ellipse">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4" name="Google Shape;494;p41"/>
          <p:cNvSpPr txBox="1">
            <a:spLocks noGrp="1"/>
          </p:cNvSpPr>
          <p:nvPr>
            <p:ph type="title" idx="2"/>
          </p:nvPr>
        </p:nvSpPr>
        <p:spPr>
          <a:xfrm>
            <a:off x="6748363" y="706599"/>
            <a:ext cx="1682400" cy="110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02</a:t>
            </a:r>
            <a:endParaRPr>
              <a:solidFill>
                <a:schemeClr val="lt1"/>
              </a:solidFill>
            </a:endParaRPr>
          </a:p>
        </p:txBody>
      </p:sp>
      <p:cxnSp>
        <p:nvCxnSpPr>
          <p:cNvPr id="495" name="Google Shape;495;p41"/>
          <p:cNvCxnSpPr/>
          <p:nvPr/>
        </p:nvCxnSpPr>
        <p:spPr>
          <a:xfrm>
            <a:off x="4074725" y="4135325"/>
            <a:ext cx="4356000" cy="0"/>
          </a:xfrm>
          <a:prstGeom prst="straightConnector1">
            <a:avLst/>
          </a:prstGeom>
          <a:noFill/>
          <a:ln w="28575" cap="rnd" cmpd="sng">
            <a:solidFill>
              <a:schemeClr val="accent1"/>
            </a:solidFill>
            <a:prstDash val="solid"/>
            <a:round/>
            <a:headEnd type="none" w="med" len="med"/>
            <a:tailEnd type="none" w="med" len="med"/>
          </a:ln>
        </p:spPr>
      </p:cxnSp>
      <p:pic>
        <p:nvPicPr>
          <p:cNvPr id="496" name="Google Shape;496;p41" descr="Close-up of market graph analysis"/>
          <p:cNvPicPr preferRelativeResize="0"/>
          <p:nvPr/>
        </p:nvPicPr>
        <p:blipFill>
          <a:blip r:embed="rId3"/>
          <a:srcRect l="26622" r="26622"/>
          <a:stretch/>
        </p:blipFill>
        <p:spPr>
          <a:xfrm>
            <a:off x="0" y="0"/>
            <a:ext cx="3607325" cy="5143500"/>
          </a:xfrm>
          <a:prstGeom prst="rect">
            <a:avLst/>
          </a:prstGeom>
          <a:noFill/>
          <a:ln>
            <a:noFill/>
          </a:ln>
        </p:spPr>
      </p:pic>
      <p:cxnSp>
        <p:nvCxnSpPr>
          <p:cNvPr id="497" name="Google Shape;497;p41"/>
          <p:cNvCxnSpPr/>
          <p:nvPr/>
        </p:nvCxnSpPr>
        <p:spPr>
          <a:xfrm>
            <a:off x="3607325" y="-5550"/>
            <a:ext cx="0" cy="5154600"/>
          </a:xfrm>
          <a:prstGeom prst="straightConnector1">
            <a:avLst/>
          </a:prstGeom>
          <a:noFill/>
          <a:ln w="28575" cap="rnd" cmpd="sng">
            <a:solidFill>
              <a:schemeClr val="accent1"/>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46751-94AC-9AEA-7B76-0BCBA4D125C0}"/>
              </a:ext>
            </a:extLst>
          </p:cNvPr>
          <p:cNvSpPr txBox="1"/>
          <p:nvPr/>
        </p:nvSpPr>
        <p:spPr>
          <a:xfrm>
            <a:off x="638355" y="1440611"/>
            <a:ext cx="5926347" cy="1384995"/>
          </a:xfrm>
          <a:prstGeom prst="rect">
            <a:avLst/>
          </a:prstGeom>
          <a:noFill/>
        </p:spPr>
        <p:txBody>
          <a:bodyPr wrap="square" rtlCol="0">
            <a:spAutoFit/>
          </a:bodyPr>
          <a:lstStyle/>
          <a:p>
            <a:r>
              <a:rPr lang="en-US" dirty="0"/>
              <a:t>Why: The Spanish government is thinking about increasing its infrastructure investments in renewable energy sources. As a result, they need knowledge of the country's renewable energy and fossil fuel energy generating trends and patterns. The Spanish government has been keeping track of the various energy sources used in the nation for just this purpose.</a:t>
            </a:r>
            <a:endParaRPr lang="en-001" dirty="0"/>
          </a:p>
        </p:txBody>
      </p:sp>
      <p:sp>
        <p:nvSpPr>
          <p:cNvPr id="3" name="TextBox 2">
            <a:extLst>
              <a:ext uri="{FF2B5EF4-FFF2-40B4-BE49-F238E27FC236}">
                <a16:creationId xmlns:a16="http://schemas.microsoft.com/office/drawing/2014/main" id="{1984C27D-89F2-C968-6C45-C3D0E194FDEC}"/>
              </a:ext>
            </a:extLst>
          </p:cNvPr>
          <p:cNvSpPr txBox="1"/>
          <p:nvPr/>
        </p:nvSpPr>
        <p:spPr>
          <a:xfrm>
            <a:off x="103517" y="103517"/>
            <a:ext cx="8402128" cy="400110"/>
          </a:xfrm>
          <a:prstGeom prst="rect">
            <a:avLst/>
          </a:prstGeom>
          <a:noFill/>
        </p:spPr>
        <p:txBody>
          <a:bodyPr wrap="square" rtlCol="0">
            <a:spAutoFit/>
          </a:bodyPr>
          <a:lstStyle/>
          <a:p>
            <a:r>
              <a:rPr lang="en-US" sz="2000" b="1" dirty="0"/>
              <a:t>Overview of the data</a:t>
            </a:r>
            <a:endParaRPr lang="en-001" sz="2000" b="1" dirty="0"/>
          </a:p>
        </p:txBody>
      </p:sp>
      <p:sp>
        <p:nvSpPr>
          <p:cNvPr id="4" name="TextBox 3">
            <a:extLst>
              <a:ext uri="{FF2B5EF4-FFF2-40B4-BE49-F238E27FC236}">
                <a16:creationId xmlns:a16="http://schemas.microsoft.com/office/drawing/2014/main" id="{7E3BCC5D-4EFC-13BB-6211-C78EF225C06C}"/>
              </a:ext>
            </a:extLst>
          </p:cNvPr>
          <p:cNvSpPr txBox="1"/>
          <p:nvPr/>
        </p:nvSpPr>
        <p:spPr>
          <a:xfrm>
            <a:off x="1170317" y="2981864"/>
            <a:ext cx="5926347" cy="307777"/>
          </a:xfrm>
          <a:prstGeom prst="rect">
            <a:avLst/>
          </a:prstGeom>
          <a:noFill/>
        </p:spPr>
        <p:txBody>
          <a:bodyPr wrap="square" rtlCol="0">
            <a:spAutoFit/>
          </a:bodyPr>
          <a:lstStyle/>
          <a:p>
            <a:r>
              <a:rPr lang="en-US" dirty="0"/>
              <a:t>What: Build a </a:t>
            </a:r>
            <a:endParaRPr lang="en-001" dirty="0"/>
          </a:p>
        </p:txBody>
      </p:sp>
    </p:spTree>
    <p:extLst>
      <p:ext uri="{BB962C8B-B14F-4D97-AF65-F5344CB8AC3E}">
        <p14:creationId xmlns:p14="http://schemas.microsoft.com/office/powerpoint/2010/main" val="20407103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46751-94AC-9AEA-7B76-0BCBA4D125C0}"/>
              </a:ext>
            </a:extLst>
          </p:cNvPr>
          <p:cNvSpPr txBox="1"/>
          <p:nvPr/>
        </p:nvSpPr>
        <p:spPr>
          <a:xfrm>
            <a:off x="638355" y="1440611"/>
            <a:ext cx="5926347" cy="1384995"/>
          </a:xfrm>
          <a:prstGeom prst="rect">
            <a:avLst/>
          </a:prstGeom>
          <a:noFill/>
        </p:spPr>
        <p:txBody>
          <a:bodyPr wrap="square" rtlCol="0">
            <a:spAutoFit/>
          </a:bodyPr>
          <a:lstStyle/>
          <a:p>
            <a:r>
              <a:rPr lang="en-US" dirty="0"/>
              <a:t>Why: The Spanish government is thinking about increasing its infrastructure investments in renewable energy sources. As a result, they need knowledge of the country's renewable energy and fossil fuel energy generating trends and patterns. The Spanish government has been keeping track of the various energy sources used in the nation for just this purpose.</a:t>
            </a:r>
            <a:endParaRPr lang="en-001" dirty="0"/>
          </a:p>
        </p:txBody>
      </p:sp>
      <p:sp>
        <p:nvSpPr>
          <p:cNvPr id="3" name="TextBox 2">
            <a:extLst>
              <a:ext uri="{FF2B5EF4-FFF2-40B4-BE49-F238E27FC236}">
                <a16:creationId xmlns:a16="http://schemas.microsoft.com/office/drawing/2014/main" id="{1984C27D-89F2-C968-6C45-C3D0E194FDEC}"/>
              </a:ext>
            </a:extLst>
          </p:cNvPr>
          <p:cNvSpPr txBox="1"/>
          <p:nvPr/>
        </p:nvSpPr>
        <p:spPr>
          <a:xfrm>
            <a:off x="103517" y="103517"/>
            <a:ext cx="8402128" cy="400110"/>
          </a:xfrm>
          <a:prstGeom prst="rect">
            <a:avLst/>
          </a:prstGeom>
          <a:noFill/>
        </p:spPr>
        <p:txBody>
          <a:bodyPr wrap="square" rtlCol="0">
            <a:spAutoFit/>
          </a:bodyPr>
          <a:lstStyle/>
          <a:p>
            <a:r>
              <a:rPr lang="en-US" sz="2000" b="1" dirty="0"/>
              <a:t>Exploratory Data Analysis (EDA)</a:t>
            </a:r>
            <a:endParaRPr lang="en-001" sz="2000" b="1" dirty="0"/>
          </a:p>
        </p:txBody>
      </p:sp>
      <p:sp>
        <p:nvSpPr>
          <p:cNvPr id="4" name="TextBox 3">
            <a:extLst>
              <a:ext uri="{FF2B5EF4-FFF2-40B4-BE49-F238E27FC236}">
                <a16:creationId xmlns:a16="http://schemas.microsoft.com/office/drawing/2014/main" id="{7E3BCC5D-4EFC-13BB-6211-C78EF225C06C}"/>
              </a:ext>
            </a:extLst>
          </p:cNvPr>
          <p:cNvSpPr txBox="1"/>
          <p:nvPr/>
        </p:nvSpPr>
        <p:spPr>
          <a:xfrm>
            <a:off x="1170317" y="2981864"/>
            <a:ext cx="5926347" cy="307777"/>
          </a:xfrm>
          <a:prstGeom prst="rect">
            <a:avLst/>
          </a:prstGeom>
          <a:noFill/>
        </p:spPr>
        <p:txBody>
          <a:bodyPr wrap="square" rtlCol="0">
            <a:spAutoFit/>
          </a:bodyPr>
          <a:lstStyle/>
          <a:p>
            <a:r>
              <a:rPr lang="en-US" dirty="0"/>
              <a:t>What: Build a </a:t>
            </a:r>
            <a:endParaRPr lang="en-001" dirty="0"/>
          </a:p>
        </p:txBody>
      </p:sp>
    </p:spTree>
    <p:extLst>
      <p:ext uri="{BB962C8B-B14F-4D97-AF65-F5344CB8AC3E}">
        <p14:creationId xmlns:p14="http://schemas.microsoft.com/office/powerpoint/2010/main" val="986366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46751-94AC-9AEA-7B76-0BCBA4D125C0}"/>
              </a:ext>
            </a:extLst>
          </p:cNvPr>
          <p:cNvSpPr txBox="1"/>
          <p:nvPr/>
        </p:nvSpPr>
        <p:spPr>
          <a:xfrm>
            <a:off x="638355" y="1440611"/>
            <a:ext cx="5926347" cy="1384995"/>
          </a:xfrm>
          <a:prstGeom prst="rect">
            <a:avLst/>
          </a:prstGeom>
          <a:noFill/>
        </p:spPr>
        <p:txBody>
          <a:bodyPr wrap="square" rtlCol="0">
            <a:spAutoFit/>
          </a:bodyPr>
          <a:lstStyle/>
          <a:p>
            <a:r>
              <a:rPr lang="en-US" dirty="0"/>
              <a:t>Why: The Spanish government is thinking about increasing its infrastructure investments in renewable energy sources. As a result, they need knowledge of the country's renewable energy and fossil fuel energy generating trends and patterns. The Spanish government has been keeping track of the various energy sources used in the nation for just this purpose.</a:t>
            </a:r>
            <a:endParaRPr lang="en-001" dirty="0"/>
          </a:p>
        </p:txBody>
      </p:sp>
      <p:sp>
        <p:nvSpPr>
          <p:cNvPr id="3" name="TextBox 2">
            <a:extLst>
              <a:ext uri="{FF2B5EF4-FFF2-40B4-BE49-F238E27FC236}">
                <a16:creationId xmlns:a16="http://schemas.microsoft.com/office/drawing/2014/main" id="{1984C27D-89F2-C968-6C45-C3D0E194FDEC}"/>
              </a:ext>
            </a:extLst>
          </p:cNvPr>
          <p:cNvSpPr txBox="1"/>
          <p:nvPr/>
        </p:nvSpPr>
        <p:spPr>
          <a:xfrm>
            <a:off x="103517" y="103517"/>
            <a:ext cx="8402128" cy="400110"/>
          </a:xfrm>
          <a:prstGeom prst="rect">
            <a:avLst/>
          </a:prstGeom>
          <a:noFill/>
        </p:spPr>
        <p:txBody>
          <a:bodyPr wrap="square" rtlCol="0">
            <a:spAutoFit/>
          </a:bodyPr>
          <a:lstStyle/>
          <a:p>
            <a:r>
              <a:rPr lang="en-US" sz="2000" b="1" dirty="0"/>
              <a:t>Model &amp; Model Performance</a:t>
            </a:r>
            <a:endParaRPr lang="en-001" sz="2000" b="1" dirty="0"/>
          </a:p>
        </p:txBody>
      </p:sp>
      <p:sp>
        <p:nvSpPr>
          <p:cNvPr id="4" name="TextBox 3">
            <a:extLst>
              <a:ext uri="{FF2B5EF4-FFF2-40B4-BE49-F238E27FC236}">
                <a16:creationId xmlns:a16="http://schemas.microsoft.com/office/drawing/2014/main" id="{7E3BCC5D-4EFC-13BB-6211-C78EF225C06C}"/>
              </a:ext>
            </a:extLst>
          </p:cNvPr>
          <p:cNvSpPr txBox="1"/>
          <p:nvPr/>
        </p:nvSpPr>
        <p:spPr>
          <a:xfrm>
            <a:off x="1170317" y="2981864"/>
            <a:ext cx="5926347" cy="307777"/>
          </a:xfrm>
          <a:prstGeom prst="rect">
            <a:avLst/>
          </a:prstGeom>
          <a:noFill/>
        </p:spPr>
        <p:txBody>
          <a:bodyPr wrap="square" rtlCol="0">
            <a:spAutoFit/>
          </a:bodyPr>
          <a:lstStyle/>
          <a:p>
            <a:r>
              <a:rPr lang="en-US" dirty="0"/>
              <a:t>What: Build a </a:t>
            </a:r>
            <a:endParaRPr lang="en-001" dirty="0"/>
          </a:p>
        </p:txBody>
      </p:sp>
    </p:spTree>
    <p:extLst>
      <p:ext uri="{BB962C8B-B14F-4D97-AF65-F5344CB8AC3E}">
        <p14:creationId xmlns:p14="http://schemas.microsoft.com/office/powerpoint/2010/main" val="10831474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pic>
        <p:nvPicPr>
          <p:cNvPr id="207" name="Google Shape;207;p34" descr="A red puzzle bridge connecting two puzzle islands"/>
          <p:cNvPicPr preferRelativeResize="0"/>
          <p:nvPr/>
        </p:nvPicPr>
        <p:blipFill>
          <a:blip r:embed="rId3"/>
          <a:srcRect l="23756" r="23756"/>
          <a:stretch/>
        </p:blipFill>
        <p:spPr>
          <a:xfrm>
            <a:off x="5536600" y="-11100"/>
            <a:ext cx="3607372" cy="5154600"/>
          </a:xfrm>
          <a:prstGeom prst="rect">
            <a:avLst/>
          </a:prstGeom>
          <a:noFill/>
          <a:ln>
            <a:noFill/>
          </a:ln>
        </p:spPr>
      </p:pic>
      <p:sp>
        <p:nvSpPr>
          <p:cNvPr id="208" name="Google Shape;208;p34"/>
          <p:cNvSpPr/>
          <p:nvPr/>
        </p:nvSpPr>
        <p:spPr>
          <a:xfrm>
            <a:off x="834050" y="539499"/>
            <a:ext cx="1440600" cy="1440600"/>
          </a:xfrm>
          <a:prstGeom prst="ellipse">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9" name="Google Shape;209;p34"/>
          <p:cNvSpPr txBox="1">
            <a:spLocks noGrp="1"/>
          </p:cNvSpPr>
          <p:nvPr>
            <p:ph type="title" idx="2"/>
          </p:nvPr>
        </p:nvSpPr>
        <p:spPr>
          <a:xfrm>
            <a:off x="713150" y="705100"/>
            <a:ext cx="1682400" cy="110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10" name="Google Shape;210;p34"/>
          <p:cNvSpPr txBox="1">
            <a:spLocks noGrp="1"/>
          </p:cNvSpPr>
          <p:nvPr>
            <p:ph type="title"/>
          </p:nvPr>
        </p:nvSpPr>
        <p:spPr>
          <a:xfrm>
            <a:off x="488865" y="2145700"/>
            <a:ext cx="5402973" cy="17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400" dirty="0"/>
              <a:t>Deployment &amp; Kaggle Challenge</a:t>
            </a:r>
            <a:endParaRPr sz="4400" dirty="0"/>
          </a:p>
        </p:txBody>
      </p:sp>
      <p:sp>
        <p:nvSpPr>
          <p:cNvPr id="211" name="Google Shape;211;p34"/>
          <p:cNvSpPr txBox="1">
            <a:spLocks noGrp="1"/>
          </p:cNvSpPr>
          <p:nvPr>
            <p:ph type="subTitle" idx="1"/>
          </p:nvPr>
        </p:nvSpPr>
        <p:spPr>
          <a:xfrm>
            <a:off x="713150" y="4124075"/>
            <a:ext cx="48234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enter a subtitle here if you need it</a:t>
            </a:r>
            <a:endParaRPr/>
          </a:p>
        </p:txBody>
      </p:sp>
      <p:cxnSp>
        <p:nvCxnSpPr>
          <p:cNvPr id="212" name="Google Shape;212;p34"/>
          <p:cNvCxnSpPr/>
          <p:nvPr/>
        </p:nvCxnSpPr>
        <p:spPr>
          <a:xfrm>
            <a:off x="5536663" y="0"/>
            <a:ext cx="0" cy="5154600"/>
          </a:xfrm>
          <a:prstGeom prst="straightConnector1">
            <a:avLst/>
          </a:prstGeom>
          <a:noFill/>
          <a:ln w="28575" cap="rnd" cmpd="sng">
            <a:solidFill>
              <a:schemeClr val="accent1"/>
            </a:solidFill>
            <a:prstDash val="solid"/>
            <a:round/>
            <a:headEnd type="none" w="med" len="med"/>
            <a:tailEnd type="none" w="med" len="med"/>
          </a:ln>
        </p:spPr>
      </p:cxnSp>
      <p:cxnSp>
        <p:nvCxnSpPr>
          <p:cNvPr id="213" name="Google Shape;213;p34"/>
          <p:cNvCxnSpPr/>
          <p:nvPr/>
        </p:nvCxnSpPr>
        <p:spPr>
          <a:xfrm>
            <a:off x="713250" y="4135325"/>
            <a:ext cx="4356000" cy="0"/>
          </a:xfrm>
          <a:prstGeom prst="straightConnector1">
            <a:avLst/>
          </a:prstGeom>
          <a:noFill/>
          <a:ln w="28575" cap="rnd"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2280129634"/>
      </p:ext>
    </p:extLst>
  </p:cSld>
  <p:clrMapOvr>
    <a:masterClrMapping/>
  </p:clrMapOvr>
</p:sld>
</file>

<file path=ppt/theme/theme1.xml><?xml version="1.0" encoding="utf-8"?>
<a:theme xmlns:a="http://schemas.openxmlformats.org/drawingml/2006/main" name="Solar Power Company Profile by Slidesgo">
  <a:themeElements>
    <a:clrScheme name="Simple Light">
      <a:dk1>
        <a:srgbClr val="141414"/>
      </a:dk1>
      <a:lt1>
        <a:srgbClr val="FCFCFC"/>
      </a:lt1>
      <a:dk2>
        <a:srgbClr val="A5A5A5"/>
      </a:dk2>
      <a:lt2>
        <a:srgbClr val="F5F5F5"/>
      </a:lt2>
      <a:accent1>
        <a:srgbClr val="FCB384"/>
      </a:accent1>
      <a:accent2>
        <a:srgbClr val="E97089"/>
      </a:accent2>
      <a:accent3>
        <a:srgbClr val="FFFFFF"/>
      </a:accent3>
      <a:accent4>
        <a:srgbClr val="FFFFFF"/>
      </a:accent4>
      <a:accent5>
        <a:srgbClr val="FFFFFF"/>
      </a:accent5>
      <a:accent6>
        <a:srgbClr val="FFFFFF"/>
      </a:accent6>
      <a:hlink>
        <a:srgbClr val="A5A5A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TotalTime>
  <Words>634</Words>
  <Application>Microsoft Office PowerPoint</Application>
  <PresentationFormat>On-screen Show (16:9)</PresentationFormat>
  <Paragraphs>51</Paragraphs>
  <Slides>14</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Varela Round</vt:lpstr>
      <vt:lpstr>Arial</vt:lpstr>
      <vt:lpstr>Nunito Sans</vt:lpstr>
      <vt:lpstr>Solar Power Company Profile by Slidesgo</vt:lpstr>
      <vt:lpstr>EXPLORE 2207ACDS – NM4</vt:lpstr>
      <vt:lpstr>Table of contents</vt:lpstr>
      <vt:lpstr>01</vt:lpstr>
      <vt:lpstr>PowerPoint Presentation</vt:lpstr>
      <vt:lpstr>Analysis &amp; Modeling</vt:lpstr>
      <vt:lpstr>PowerPoint Presentation</vt:lpstr>
      <vt:lpstr>PowerPoint Presentation</vt:lpstr>
      <vt:lpstr>PowerPoint Presentation</vt:lpstr>
      <vt:lpstr>03</vt:lpstr>
      <vt:lpstr>PowerPoint Presentation</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EXPLORE 2207ACDS – NM4</dc:title>
  <dc:creator>Maleekh</dc:creator>
  <cp:lastModifiedBy>Malik Kabir</cp:lastModifiedBy>
  <cp:revision>5</cp:revision>
  <dcterms:modified xsi:type="dcterms:W3CDTF">2022-11-10T11:57:43Z</dcterms:modified>
</cp:coreProperties>
</file>